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86410" autoAdjust="0"/>
  </p:normalViewPr>
  <p:slideViewPr>
    <p:cSldViewPr snapToGrid="0" snapToObjects="1">
      <p:cViewPr varScale="1">
        <p:scale>
          <a:sx n="87" d="100"/>
          <a:sy n="87" d="100"/>
        </p:scale>
        <p:origin x="1110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882C7-DC51-4388-A8B6-07AB0A229DAE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190B2-3E90-4910-BAB3-C78AEB1BC9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68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QA - Basic  Checks Failed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Tasks : No Baseline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No Dep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No Res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Constraints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-VE Float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Milestones : Has Dur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Summary: Has Res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Dur &gt; 20d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Manual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Project Overview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Project Statistics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Tasks : No Baseline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No Dep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No Res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Constraints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-VE Float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Milestones : Has Dur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Summary: Has Res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Dur &gt; 20d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Tasks : Manual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Project Overview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Project Statistics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CP Drag Cost Analysis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Source Of Drag Benefits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CP Drag Working Days Potential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deneb7E15AEF80B9E4D4F8E12924291ECE89A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cd5cf19-9cc9-4085-9b01-53065cba6d0b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cd5cf19-9cc9-4085-9b01-53065cba6d0b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cd5cf19-9cc9-4085-9b01-53065cba6d0b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cd5cf19-9cc9-4085-9b01-53065cba6d0b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cd5cf19-9cc9-4085-9b01-53065cba6d0b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cd5cf19-9cc9-4085-9b01-53065cba6d0b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ccd5cf19-9cc9-4085-9b01-53065cba6d0b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Schedule Strategist v0.3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26/01/2025 00:18:24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24/01/2025 18:56:23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6E451701-061B-372C-186A-92C190817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903" y="604549"/>
            <a:ext cx="1450095" cy="14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QA - Basic  Checks Failed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30C064-23D4-E781-A435-193641816B78}"/>
              </a:ext>
            </a:extLst>
          </p:cNvPr>
          <p:cNvSpPr/>
          <p:nvPr/>
        </p:nvSpPr>
        <p:spPr>
          <a:xfrm>
            <a:off x="357310" y="4873253"/>
            <a:ext cx="1145833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Basic QA Checks Only </a:t>
            </a:r>
          </a:p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Another ten Advanced ones to be added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asks : No Baseline ,Tasks : No Dep ,Tasks : No Res ,Tasks : Constraints ,Tasks : -VE Float ,Milestones : Has Dur ,Summary: Has Res ,Tasks : Dur &gt; 20d ,Tasks : Manual ,Project Overview ,Project Statistics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QA Dashboard - Basic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918FE3-FDC1-A708-ABD6-63C9D70CA9A8}"/>
              </a:ext>
            </a:extLst>
          </p:cNvPr>
          <p:cNvSpPr/>
          <p:nvPr/>
        </p:nvSpPr>
        <p:spPr>
          <a:xfrm>
            <a:off x="666898" y="5170709"/>
            <a:ext cx="10858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Table to be added to see Tasks details</a:t>
            </a:r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asks : No Baseline ,Tasks : No Dep ,Tasks : No Res ,Tasks : Constraints ,Tasks : -VE Float ,Milestones : Has Dur ,Summary: Has Res ,Tasks : Dur &gt; 20d ,Tasks : Manual ,Project Overview ,Project Statistics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QA Dashboard - Advanced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ED2821-C914-F792-722F-56BE6974DE46}"/>
              </a:ext>
            </a:extLst>
          </p:cNvPr>
          <p:cNvSpPr/>
          <p:nvPr/>
        </p:nvSpPr>
        <p:spPr>
          <a:xfrm>
            <a:off x="-104058" y="4293546"/>
            <a:ext cx="122960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Table to be added to see Tasks details </a:t>
            </a:r>
            <a:b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</a:br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Advanced QA checks to be finalized in DAX</a:t>
            </a:r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P Drag Cost Analysis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CP DRAG -Benefits by Critical Path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869C1-F1C9-CC34-4E6B-183252AB93B3}"/>
              </a:ext>
            </a:extLst>
          </p:cNvPr>
          <p:cNvSpPr/>
          <p:nvPr/>
        </p:nvSpPr>
        <p:spPr>
          <a:xfrm rot="1939507">
            <a:off x="2401587" y="2693624"/>
            <a:ext cx="7812395" cy="1200329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Available for users who opt for the</a:t>
            </a:r>
            <a:br>
              <a:rPr lang="en-US" sz="3600" b="1" cap="none" spc="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cap="none" spc="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CP Drag Calculator Add 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 ,Source Of Drag Benefits ,CP Drag Working Days Potential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CP DRAG - Benefits Potential Discovery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91B302-96B2-3368-1B5C-3230B20924F3}"/>
              </a:ext>
            </a:extLst>
          </p:cNvPr>
          <p:cNvSpPr/>
          <p:nvPr/>
        </p:nvSpPr>
        <p:spPr>
          <a:xfrm rot="1939507">
            <a:off x="2401587" y="2693624"/>
            <a:ext cx="7812395" cy="1200329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Available for users who opt for the</a:t>
            </a:r>
            <a:br>
              <a:rPr lang="en-US" sz="3600" b="1" cap="none" spc="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cap="none" spc="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CP Drag Calculator Add 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eneb7E15AEF80B9E4D4F8E12924291ECE89A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CP DRAG - Critical Path Gantt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C33FDB-7722-404E-28DC-9C40F6BF5EC7}"/>
              </a:ext>
            </a:extLst>
          </p:cNvPr>
          <p:cNvSpPr/>
          <p:nvPr/>
        </p:nvSpPr>
        <p:spPr>
          <a:xfrm rot="1939507">
            <a:off x="2401587" y="2693624"/>
            <a:ext cx="7812395" cy="1200329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Available for users who opt for the</a:t>
            </a:r>
            <a:br>
              <a:rPr lang="en-US" sz="3600" b="1" cap="none" spc="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cap="none" spc="0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CP Drag Calculator Add 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347</Words>
  <Application>Microsoft Office PowerPoint</Application>
  <PresentationFormat>Widescreen</PresentationFormat>
  <Paragraphs>100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Schedule Strategist v0.3</vt:lpstr>
      <vt:lpstr>Overview</vt:lpstr>
      <vt:lpstr>QA Dashboard - Basic </vt:lpstr>
      <vt:lpstr>QA Dashboard - Advanced</vt:lpstr>
      <vt:lpstr>CP DRAG -Benefits by Critical Path Task</vt:lpstr>
      <vt:lpstr>CP DRAG - Benefits Potential Discovery</vt:lpstr>
      <vt:lpstr>CP DRAG - Critical Path Gantt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Andy Forrester</cp:lastModifiedBy>
  <cp:revision>5</cp:revision>
  <dcterms:created xsi:type="dcterms:W3CDTF">2016-09-04T11:54:55Z</dcterms:created>
  <dcterms:modified xsi:type="dcterms:W3CDTF">2025-01-26T00:45:32Z</dcterms:modified>
</cp:coreProperties>
</file>